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992116-1011-F3F3-790F-9C94DA452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9D92888-8D2C-1B6F-187F-751759240E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9B09B1-3F7E-BF20-2343-F19C0CCBE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0C29E3-F444-C705-5FEA-E3E724527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2A2FFA-969C-09C0-4081-0BF320A63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84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1192E2-A042-4F56-6AF2-1738644C4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30F022-BB4A-0F69-D101-08CE77223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A36AA2-0115-89E7-B3BA-9501C6D4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6FCB3F-B0D5-AA79-BC22-6B5E034C0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B58F83-1785-2AD4-8F97-1E368C9A9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2090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FDB6AD-2E7B-E222-B366-73CEDB464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FD8771D-7A27-ED62-CEBD-FCED39C71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1EDD2C-11D2-88D0-6E28-BC711DAD6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E66A86-4FC2-05AC-2A6B-89CB20A84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4E35994-DC99-6231-8BFD-DE14B0E4A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07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17223A-EA6C-E399-7051-A701328F4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C38AD4-1A51-C5F4-A238-D662A3F826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276C4AB-296A-6F2B-6AE3-D3ADBB68E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FEE4B7B-2EAE-8B71-518D-FED6C834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D92ACBF-7D4E-DDC3-F0BF-FCBBDF5E6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77B0FD-FE2D-55B5-9289-87B65196F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63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B8415C-0E92-A6C8-F902-B19B0972F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A6199E-0DA7-FBD9-21FD-88F935FFC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6E0C74B-37F0-7A19-530E-2BB4AC5FF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57AB00C-6FF4-40C4-BD77-EE72608F00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98CAC64-FCF1-5ED1-7E0B-899F96454A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92B752E-0B35-EF6C-1B78-52BCAF242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1F8882B-565A-9EE0-A19C-BBBD4A171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6941D5-A5DF-EB91-85DB-4E0DE0CBA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925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E96B10-DB55-D166-29EA-385651769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2C8271C-7D6C-7CC5-03F3-7DFDBF613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21F1B87-6658-0522-C17E-214824920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D716B4E-3427-7742-7C69-84B564945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2426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98BF0EA-615B-F70C-600D-2E68D3CF2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B8F3D68-0AB1-185D-1A74-48904C2A6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EDD170A-611D-5A4B-031B-3051FC525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7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309C84-22E3-DA1A-6A26-4DD7AA5D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4C2EB59-81A5-A1E8-17CF-0FAAF5F7D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CDD6D1-CE03-464A-05D2-D8810F36C8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69BB78-8B72-609F-F7E9-0FBACC8AC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7B009EA-98D1-262B-7909-9F0F4C6C5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7A367E-6BBC-603A-A086-DE8AFEE41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162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77B7D5-2B47-CC92-3FB6-8C2567A1F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2FE157E-319C-E173-4F34-6A8708F7B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5318E18-0F91-1D5C-A1A3-5A8F917D2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98A622B-5085-50C4-08F8-90D573509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D8EE83F-1060-1C3A-1507-042B832B4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B8D9E8-E869-968D-F5B0-BFD89A7B7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1404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B61234-4A1B-14B0-1C7C-1DEA07765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C1967B5-FC17-04A2-87E7-78BCDB5AA6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254FD1F-032A-8C27-17D1-842D43ED7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6BDABC-6305-E7D8-431C-A53271E10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7DDEE5-4457-8990-8465-DC43BBCA8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9914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47AA291-6584-C8B9-54AC-EC94704954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64E3AC9-2645-F093-9107-C7ED627B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E2F491-FF9D-4CE2-9E08-D64CF2D51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3A0CE3-26BD-C221-46C3-F5E4180F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5DBB21-8AFD-55AD-0DB1-38EAA11D5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277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D0C8CD1-B417-3F3B-F996-27B0D4F50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D1FF1B4-6C60-4D72-BB2E-57C875D714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4D13F4-A1D8-ED65-A32C-DFB47618FD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61B7BB-F219-4479-A505-80373C0127E0}" type="datetimeFigureOut">
              <a:rPr lang="ko-KR" altLang="en-US" smtClean="0"/>
              <a:t>2024-06-05(Wed)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2E629D-A066-F9D0-8560-BE5085FB1F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3B6178-1965-DD67-B4F5-5931AA031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EA8068-8CC6-4772-BED4-51F8B1354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84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75A52C-7D54-2CCD-8C25-4C0B217EE5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Ppt</a:t>
            </a:r>
            <a:r>
              <a:rPr lang="ko-KR" altLang="en-US" dirty="0"/>
              <a:t>문서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8A00A09-E616-AD46-85AE-2043C8E0E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4781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와이드스크린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Ppt문서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ㅇㅇㅇ</dc:title>
  <dc:creator>배가원</dc:creator>
  <cp:lastModifiedBy>배가원</cp:lastModifiedBy>
  <cp:revision>2</cp:revision>
  <dcterms:created xsi:type="dcterms:W3CDTF">2024-04-12T07:03:41Z</dcterms:created>
  <dcterms:modified xsi:type="dcterms:W3CDTF">2024-06-05T07:51:56Z</dcterms:modified>
</cp:coreProperties>
</file>